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8" r:id="rId10"/>
    <p:sldId id="265" r:id="rId11"/>
    <p:sldId id="264" r:id="rId12"/>
    <p:sldId id="267" r:id="rId13"/>
    <p:sldId id="266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淡色スタイル 3 - アクセント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0A15C55-8517-42AA-B614-E9B94910E393}" styleName="中間スタイル 2 - アクセント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E171933-4619-4E11-9A3F-F7608DF75F80}" styleName="中間スタイル 1 - アクセント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B9631B5-78F2-41C9-869B-9F39066F8104}" styleName="中間スタイル 3 - アクセント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中間スタイル 4 - アクセント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55"/>
  </p:normalViewPr>
  <p:slideViewPr>
    <p:cSldViewPr snapToGrid="0" snapToObjects="1">
      <p:cViewPr>
        <p:scale>
          <a:sx n="99" d="100"/>
          <a:sy n="99" d="100"/>
        </p:scale>
        <p:origin x="5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4BF986-BC59-864E-A17C-C99DC6CB28E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7FF8E7-05C5-0E42-87DC-B590642B3BB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4692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2616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450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940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0488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4001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1648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7070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8508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718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8628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3428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47359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2o5kKH5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ja-JP" b="1" dirty="0" smtClean="0">
                <a:solidFill>
                  <a:schemeClr val="accent5">
                    <a:lumMod val="50000"/>
                  </a:schemeClr>
                </a:solidFill>
              </a:rPr>
              <a:t>Beginning R</a:t>
            </a:r>
            <a: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  <a:t>R, </a:t>
            </a:r>
            <a:r>
              <a:rPr lang="en-US" altLang="ja-JP" b="1" dirty="0" err="1">
                <a:solidFill>
                  <a:schemeClr val="accent2">
                    <a:lumMod val="75000"/>
                  </a:schemeClr>
                </a:solidFill>
              </a:rPr>
              <a:t>Rstudio</a:t>
            </a:r>
            <a: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  <a:t>, Shiny 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ja-JP" dirty="0" smtClean="0"/>
              <a:t>Introduction to R concepts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324897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Common Operations</a:t>
            </a:r>
            <a:endParaRPr kumimoji="1" lang="ja-JP" altLang="en-US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0983270"/>
              </p:ext>
            </p:extLst>
          </p:nvPr>
        </p:nvGraphicFramePr>
        <p:xfrm>
          <a:off x="838200" y="2567911"/>
          <a:ext cx="10515600" cy="266192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Operation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summary(x)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Displays summary information (basic statistics)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library(“X”)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Loads a library that’s already installed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install.package</a:t>
                      </a:r>
                      <a:r>
                        <a:rPr kumimoji="1" lang="en-US" altLang="ja-JP" dirty="0" smtClean="0"/>
                        <a:t>(“X”)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Installs a package from CRAN (or other resource)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help(x)</a:t>
                      </a:r>
                    </a:p>
                    <a:p>
                      <a:r>
                        <a:rPr kumimoji="1" lang="en-US" altLang="ja-JP" dirty="0" smtClean="0"/>
                        <a:t>?x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Display help documentation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9821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dirty="0" smtClean="0"/>
              <a:t>Simple Arithmetic and Operations with R</a:t>
            </a:r>
          </a:p>
          <a:p>
            <a:r>
              <a:rPr lang="en-US" altLang="ja-JP" b="1" dirty="0" smtClean="0"/>
              <a:t>CRAN Overview</a:t>
            </a:r>
          </a:p>
          <a:p>
            <a:r>
              <a:rPr lang="en-US" altLang="ja-JP" dirty="0" smtClean="0"/>
              <a:t>Data Structures in R</a:t>
            </a:r>
            <a:endParaRPr lang="en-US" altLang="ja-JP" dirty="0" smtClean="0"/>
          </a:p>
          <a:p>
            <a:r>
              <a:rPr kumimoji="1" lang="en-US" altLang="ja-JP" dirty="0" smtClean="0"/>
              <a:t>Plotting with Standard </a:t>
            </a:r>
            <a:r>
              <a:rPr lang="en-US" altLang="ja-JP" dirty="0"/>
              <a:t>L</a:t>
            </a:r>
            <a:r>
              <a:rPr kumimoji="1" lang="en-US" altLang="ja-JP" dirty="0" smtClean="0"/>
              <a:t>ibraries</a:t>
            </a:r>
          </a:p>
          <a:p>
            <a:r>
              <a:rPr kumimoji="1" lang="en-US" altLang="ja-JP" dirty="0" smtClean="0"/>
              <a:t>Working with Libraries</a:t>
            </a:r>
          </a:p>
          <a:p>
            <a:r>
              <a:rPr lang="en-US" altLang="ja-JP" dirty="0" smtClean="0"/>
              <a:t>Plotting with GGPlot2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6892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CRAN?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Main package management option for R</a:t>
            </a:r>
          </a:p>
          <a:p>
            <a:pPr lvl="1"/>
            <a:r>
              <a:rPr kumimoji="1" lang="en-US" altLang="ja-JP" dirty="0" smtClean="0"/>
              <a:t>Can install packages system wide, or for the user.</a:t>
            </a:r>
          </a:p>
          <a:p>
            <a:pPr lvl="1"/>
            <a:r>
              <a:rPr lang="en-US" altLang="ja-JP" dirty="0" smtClean="0"/>
              <a:t>Can use </a:t>
            </a:r>
            <a:r>
              <a:rPr lang="en-US" altLang="ja-JP" dirty="0" err="1" smtClean="0"/>
              <a:t>pakrat</a:t>
            </a:r>
            <a:r>
              <a:rPr lang="en-US" altLang="ja-JP" dirty="0" smtClean="0"/>
              <a:t> to keep packages with solution.</a:t>
            </a:r>
          </a:p>
          <a:p>
            <a:pPr lvl="1"/>
            <a:endParaRPr lang="en-US" altLang="ja-JP" dirty="0" smtClean="0"/>
          </a:p>
          <a:p>
            <a:r>
              <a:rPr kumimoji="1" lang="en-US" altLang="ja-JP" dirty="0" smtClean="0"/>
              <a:t>Syntax</a:t>
            </a:r>
          </a:p>
          <a:p>
            <a:endParaRPr kumimoji="1" lang="en-US" altLang="ja-JP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3690220"/>
              </p:ext>
            </p:extLst>
          </p:nvPr>
        </p:nvGraphicFramePr>
        <p:xfrm>
          <a:off x="838200" y="4257778"/>
          <a:ext cx="10515600" cy="146304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5257800"/>
                <a:gridCol w="5257800"/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Command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install.packages</a:t>
                      </a:r>
                      <a:r>
                        <a:rPr kumimoji="1" lang="en-US" altLang="ja-JP" dirty="0" smtClean="0"/>
                        <a:t>(“PKG_NAME”)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Installs 1 package, called PKG_NAME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install.packages</a:t>
                      </a:r>
                      <a:r>
                        <a:rPr kumimoji="1" lang="en-US" altLang="ja-JP" dirty="0" smtClean="0"/>
                        <a:t>(c(“PKG_A”, “PKG_B”))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Installs 2 packages, PKG_A, PKG_B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Installs 1 package, PKG_NAME, from </a:t>
                      </a:r>
                      <a:r>
                        <a:rPr kumimoji="1" lang="en-US" altLang="ja-JP" dirty="0" err="1" smtClean="0"/>
                        <a:t>Github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5257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dirty="0" smtClean="0"/>
              <a:t>Simple Arithmetic and Operations with R</a:t>
            </a:r>
          </a:p>
          <a:p>
            <a:r>
              <a:rPr lang="en-US" altLang="ja-JP" dirty="0" smtClean="0"/>
              <a:t>CRAN Overview</a:t>
            </a:r>
          </a:p>
          <a:p>
            <a:r>
              <a:rPr lang="en-US" altLang="ja-JP" b="1" dirty="0" smtClean="0"/>
              <a:t>Data Structures in R</a:t>
            </a:r>
            <a:endParaRPr lang="en-US" altLang="ja-JP" b="1" dirty="0" smtClean="0"/>
          </a:p>
          <a:p>
            <a:r>
              <a:rPr kumimoji="1" lang="en-US" altLang="ja-JP" dirty="0" smtClean="0"/>
              <a:t>Plotting with Standard </a:t>
            </a:r>
            <a:r>
              <a:rPr lang="en-US" altLang="ja-JP" dirty="0"/>
              <a:t>L</a:t>
            </a:r>
            <a:r>
              <a:rPr kumimoji="1" lang="en-US" altLang="ja-JP" dirty="0" smtClean="0"/>
              <a:t>ibraries</a:t>
            </a:r>
          </a:p>
          <a:p>
            <a:r>
              <a:rPr kumimoji="1" lang="en-US" altLang="ja-JP" dirty="0" smtClean="0"/>
              <a:t>Working with Libraries</a:t>
            </a:r>
          </a:p>
          <a:p>
            <a:r>
              <a:rPr lang="en-US" altLang="ja-JP" dirty="0" smtClean="0"/>
              <a:t>Plotting with GGPlot2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9601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A little bit about me...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Senior App Dev in Pharmacy</a:t>
            </a:r>
          </a:p>
          <a:p>
            <a:r>
              <a:rPr kumimoji="1" lang="en-US" altLang="ja-JP" dirty="0" smtClean="0"/>
              <a:t>Leader of the R Users Group on Campus</a:t>
            </a:r>
          </a:p>
          <a:p>
            <a:r>
              <a:rPr lang="en-US" altLang="ja-JP" dirty="0" smtClean="0"/>
              <a:t>Leader of Functional Programming Meetup</a:t>
            </a: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422655"/>
            <a:ext cx="1258794" cy="1157278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2310051" y="3816628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http://</a:t>
            </a:r>
            <a:r>
              <a:rPr lang="en-US" altLang="ja-JP" dirty="0" err="1"/>
              <a:t>campus.acm.org</a:t>
            </a:r>
            <a:r>
              <a:rPr lang="en-US" altLang="ja-JP" dirty="0"/>
              <a:t>/public/</a:t>
            </a:r>
            <a:r>
              <a:rPr lang="en-US" altLang="ja-JP" dirty="0" err="1"/>
              <a:t>vcard</a:t>
            </a:r>
            <a:r>
              <a:rPr lang="en-US" altLang="ja-JP" dirty="0"/>
              <a:t>/</a:t>
            </a:r>
            <a:r>
              <a:rPr lang="en-US" altLang="ja-JP" dirty="0" err="1"/>
              <a:t>vcard.cfm?handle</a:t>
            </a:r>
            <a:r>
              <a:rPr lang="en-US" altLang="ja-JP" dirty="0"/>
              <a:t>=</a:t>
            </a:r>
            <a:r>
              <a:rPr lang="en-US" altLang="ja-JP" dirty="0" err="1"/>
              <a:t>tholed</a:t>
            </a:r>
            <a:endParaRPr kumimoji="1" lang="ja-JP" altLang="en-US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320" y="4877171"/>
            <a:ext cx="1002553" cy="1002553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2310051" y="5193781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https://</a:t>
            </a:r>
            <a:r>
              <a:rPr lang="en-US" altLang="ja-JP" dirty="0" err="1" smtClean="0"/>
              <a:t>github.com</a:t>
            </a:r>
            <a:r>
              <a:rPr lang="en-US" altLang="ja-JP" dirty="0" smtClean="0"/>
              <a:t>/</a:t>
            </a:r>
            <a:r>
              <a:rPr lang="en-US" altLang="ja-JP" dirty="0" err="1" smtClean="0"/>
              <a:t>TheDarkTrumpet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602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Where to get this code?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Most of this is on GitHub</a:t>
            </a:r>
          </a:p>
          <a:p>
            <a:pPr marL="0" indent="0">
              <a:buNone/>
            </a:pPr>
            <a:endParaRPr kumimoji="1" lang="en-US" altLang="ja-JP" dirty="0" smtClean="0"/>
          </a:p>
          <a:p>
            <a:pPr marL="0" indent="0" algn="ctr">
              <a:buNone/>
            </a:pPr>
            <a:r>
              <a:rPr lang="en-US" altLang="ja-JP" b="1" dirty="0" smtClean="0"/>
              <a:t>https://github.com/TheDarkTrumpet/2017RPresentations</a:t>
            </a:r>
          </a:p>
          <a:p>
            <a:pPr marL="0" indent="0" algn="ctr">
              <a:buNone/>
            </a:pPr>
            <a:r>
              <a:rPr lang="en-US" altLang="ja-JP" dirty="0">
                <a:hlinkClick r:id="rId2"/>
              </a:rPr>
              <a:t>http://</a:t>
            </a:r>
            <a:r>
              <a:rPr lang="en-US" altLang="ja-JP" dirty="0" smtClean="0">
                <a:hlinkClick r:id="rId2"/>
              </a:rPr>
              <a:t>bit.ly/2o5kKH5</a:t>
            </a:r>
            <a:endParaRPr lang="en-US" altLang="ja-JP" dirty="0" smtClean="0"/>
          </a:p>
          <a:p>
            <a:pPr marL="0" indent="0" algn="ctr">
              <a:buNone/>
            </a:pPr>
            <a:endParaRPr lang="en-US" altLang="ja-JP" b="1" dirty="0"/>
          </a:p>
          <a:p>
            <a:pPr marL="0" indent="0">
              <a:buNone/>
            </a:pPr>
            <a:r>
              <a:rPr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Docker Images available on </a:t>
            </a:r>
            <a:r>
              <a:rPr lang="en-US" altLang="ja-JP" dirty="0" err="1" smtClean="0">
                <a:solidFill>
                  <a:schemeClr val="accent6">
                    <a:lumMod val="75000"/>
                  </a:schemeClr>
                </a:solidFill>
              </a:rPr>
              <a:t>DockerHub</a:t>
            </a:r>
            <a:endParaRPr lang="en-US" altLang="ja-JP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ja-JP" dirty="0" smtClean="0"/>
          </a:p>
          <a:p>
            <a:pPr marL="0" indent="0" algn="ctr">
              <a:buNone/>
            </a:pPr>
            <a:r>
              <a:rPr lang="en-US" altLang="ja-JP" b="1" dirty="0"/>
              <a:t>https://</a:t>
            </a:r>
            <a:r>
              <a:rPr lang="en-US" altLang="ja-JP" b="1" dirty="0" err="1"/>
              <a:t>hub.docker.com</a:t>
            </a:r>
            <a:r>
              <a:rPr lang="en-US" altLang="ja-JP" b="1" dirty="0"/>
              <a:t>/u/</a:t>
            </a:r>
            <a:r>
              <a:rPr lang="en-US" altLang="ja-JP" b="1" dirty="0" err="1"/>
              <a:t>thedarktrumpet</a:t>
            </a:r>
            <a:r>
              <a:rPr lang="en-US" altLang="ja-JP" b="1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871780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Structure of this talk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b="1" dirty="0" smtClean="0"/>
              <a:t>Mini-Introduction to all technologies covered</a:t>
            </a:r>
          </a:p>
          <a:p>
            <a:r>
              <a:rPr lang="en-US" altLang="ja-JP" dirty="0" smtClean="0"/>
              <a:t>Simple Arithmetic with R</a:t>
            </a:r>
          </a:p>
          <a:p>
            <a:r>
              <a:rPr lang="en-US" altLang="ja-JP" dirty="0" smtClean="0"/>
              <a:t>CRAN Overview</a:t>
            </a:r>
          </a:p>
          <a:p>
            <a:r>
              <a:rPr kumimoji="1" lang="en-US" altLang="ja-JP" dirty="0" smtClean="0"/>
              <a:t>Plotting with Standard </a:t>
            </a:r>
            <a:r>
              <a:rPr lang="en-US" altLang="ja-JP" dirty="0"/>
              <a:t>L</a:t>
            </a:r>
            <a:r>
              <a:rPr kumimoji="1" lang="en-US" altLang="ja-JP" dirty="0" smtClean="0"/>
              <a:t>ibraries</a:t>
            </a:r>
          </a:p>
          <a:p>
            <a:r>
              <a:rPr kumimoji="1" lang="en-US" altLang="ja-JP" dirty="0" smtClean="0"/>
              <a:t>Working with Libraries</a:t>
            </a:r>
          </a:p>
          <a:p>
            <a:r>
              <a:rPr lang="en-US" altLang="ja-JP" dirty="0" smtClean="0"/>
              <a:t>Plotting with GGPlot2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1473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R?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 statistical programming language</a:t>
            </a:r>
          </a:p>
          <a:p>
            <a:r>
              <a:rPr lang="en-US" altLang="ja-JP" dirty="0" smtClean="0"/>
              <a:t>Written in 1993</a:t>
            </a:r>
          </a:p>
          <a:p>
            <a:r>
              <a:rPr kumimoji="1" lang="en-US" altLang="ja-JP" dirty="0" smtClean="0"/>
              <a:t>*LOTS* of libraries</a:t>
            </a:r>
          </a:p>
          <a:p>
            <a:r>
              <a:rPr lang="en-US" altLang="ja-JP" dirty="0" smtClean="0"/>
              <a:t>*MANY* references</a:t>
            </a:r>
          </a:p>
          <a:p>
            <a:pPr lvl="1"/>
            <a:r>
              <a:rPr kumimoji="1" lang="en-US" altLang="ja-JP" dirty="0" err="1" smtClean="0"/>
              <a:t>Pluralsight</a:t>
            </a:r>
            <a:endParaRPr lang="en-US" altLang="ja-JP" dirty="0"/>
          </a:p>
          <a:p>
            <a:pPr lvl="1"/>
            <a:r>
              <a:rPr kumimoji="1" lang="en-US" altLang="ja-JP" dirty="0" smtClean="0"/>
              <a:t>Many books on everything from Data Management to Processing to Data Mining to Reporting</a:t>
            </a:r>
          </a:p>
          <a:p>
            <a:r>
              <a:rPr lang="en-US" altLang="ja-JP" dirty="0"/>
              <a:t>https://</a:t>
            </a:r>
            <a:r>
              <a:rPr lang="en-US" altLang="ja-JP" dirty="0" err="1"/>
              <a:t>cran.r-project.org</a:t>
            </a:r>
            <a:r>
              <a:rPr lang="en-US" altLang="ja-JP" dirty="0" smtClean="0"/>
              <a:t>/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591" y="203013"/>
            <a:ext cx="2138898" cy="162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115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</a:t>
            </a:r>
            <a:r>
              <a:rPr kumimoji="1" lang="en-US" altLang="ja-JP" dirty="0" err="1" smtClean="0"/>
              <a:t>RStudio</a:t>
            </a:r>
            <a:r>
              <a:rPr kumimoji="1" lang="en-US" altLang="ja-JP" dirty="0" smtClean="0"/>
              <a:t>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IDE for working with R</a:t>
            </a:r>
          </a:p>
          <a:p>
            <a:r>
              <a:rPr lang="en-US" altLang="ja-JP" dirty="0" smtClean="0"/>
              <a:t>Linux/OSX/Windows is supported</a:t>
            </a:r>
          </a:p>
          <a:p>
            <a:r>
              <a:rPr kumimoji="1" lang="en-US" altLang="ja-JP" dirty="0" smtClean="0"/>
              <a:t>REPL-like environment</a:t>
            </a:r>
          </a:p>
          <a:p>
            <a:r>
              <a:rPr lang="en-US" altLang="ja-JP" dirty="0" smtClean="0"/>
              <a:t>Ability to view graphs, run Shiny apps, etc.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8395" y="479399"/>
            <a:ext cx="3125393" cy="109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797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b="1" dirty="0" smtClean="0"/>
              <a:t>Simple Arithmetic and Operations with R</a:t>
            </a:r>
          </a:p>
          <a:p>
            <a:r>
              <a:rPr lang="en-US" altLang="ja-JP" dirty="0" smtClean="0"/>
              <a:t>CRAN Overview</a:t>
            </a:r>
            <a:endParaRPr lang="en-US" altLang="ja-JP" dirty="0" smtClean="0"/>
          </a:p>
          <a:p>
            <a:r>
              <a:rPr lang="en-US" altLang="ja-JP" dirty="0" smtClean="0"/>
              <a:t>Data Structures in R</a:t>
            </a:r>
            <a:endParaRPr lang="en-US" altLang="ja-JP" dirty="0" smtClean="0"/>
          </a:p>
          <a:p>
            <a:r>
              <a:rPr kumimoji="1" lang="en-US" altLang="ja-JP" dirty="0" smtClean="0"/>
              <a:t>Plotting with Standard </a:t>
            </a:r>
            <a:r>
              <a:rPr lang="en-US" altLang="ja-JP" dirty="0"/>
              <a:t>L</a:t>
            </a:r>
            <a:r>
              <a:rPr kumimoji="1" lang="en-US" altLang="ja-JP" dirty="0" smtClean="0"/>
              <a:t>ibraries</a:t>
            </a:r>
          </a:p>
          <a:p>
            <a:r>
              <a:rPr kumimoji="1" lang="en-US" altLang="ja-JP" dirty="0" smtClean="0"/>
              <a:t>Working with Libraries</a:t>
            </a:r>
          </a:p>
          <a:p>
            <a:r>
              <a:rPr lang="en-US" altLang="ja-JP" dirty="0" smtClean="0"/>
              <a:t>Plotting with GGPlot2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32826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384153"/>
            <a:ext cx="10515600" cy="1325563"/>
          </a:xfrm>
        </p:spPr>
        <p:txBody>
          <a:bodyPr/>
          <a:lstStyle/>
          <a:p>
            <a:r>
              <a:rPr lang="en-US" altLang="ja-JP" b="1" dirty="0" smtClean="0"/>
              <a:t>Simple Arithmetic and Operations with R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Operators</a:t>
            </a:r>
          </a:p>
          <a:p>
            <a:endParaRPr kumimoji="1" lang="ja-JP" altLang="en-US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7804119"/>
              </p:ext>
            </p:extLst>
          </p:nvPr>
        </p:nvGraphicFramePr>
        <p:xfrm>
          <a:off x="838200" y="2602486"/>
          <a:ext cx="10515600" cy="384556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5680744"/>
                <a:gridCol w="4834856"/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Operation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&lt;- Y</a:t>
                      </a:r>
                    </a:p>
                    <a:p>
                      <a:r>
                        <a:rPr kumimoji="1" lang="en-US" altLang="ja-JP" dirty="0" smtClean="0"/>
                        <a:t>X = Y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Assignment operators (Order of operations differences)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/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Division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*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Multiplication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+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Addition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-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Subtraction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2409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b="1" dirty="0" smtClean="0"/>
              <a:t>Comparison Operations with R</a:t>
            </a:r>
            <a:endParaRPr kumimoji="1" lang="ja-JP" altLang="en-US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6769687"/>
              </p:ext>
            </p:extLst>
          </p:nvPr>
        </p:nvGraphicFramePr>
        <p:xfrm>
          <a:off x="838200" y="1958543"/>
          <a:ext cx="10515600" cy="384556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5680744"/>
                <a:gridCol w="4834856"/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Operation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&lt;- Y</a:t>
                      </a:r>
                    </a:p>
                    <a:p>
                      <a:r>
                        <a:rPr kumimoji="1" lang="en-US" altLang="ja-JP" dirty="0" smtClean="0"/>
                        <a:t>X = Y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Assignment operators (Order of operations differences)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/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Division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*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Multiplication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+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Addition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-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Subtraction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4326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5562</TotalTime>
  <Words>417</Words>
  <Application>Microsoft Macintosh PowerPoint</Application>
  <PresentationFormat>ワイド画面</PresentationFormat>
  <Paragraphs>112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7" baseType="lpstr">
      <vt:lpstr>Yu Gothic</vt:lpstr>
      <vt:lpstr>Yu Gothic Light</vt:lpstr>
      <vt:lpstr>Arial</vt:lpstr>
      <vt:lpstr>ホワイト</vt:lpstr>
      <vt:lpstr>Beginning R R, Rstudio, Shiny </vt:lpstr>
      <vt:lpstr>A little bit about me...</vt:lpstr>
      <vt:lpstr>Where to get this code?</vt:lpstr>
      <vt:lpstr>Structure of this talk</vt:lpstr>
      <vt:lpstr>What is R?</vt:lpstr>
      <vt:lpstr>What is RStudio?</vt:lpstr>
      <vt:lpstr>PowerPoint プレゼンテーション</vt:lpstr>
      <vt:lpstr>Simple Arithmetic and Operations with R</vt:lpstr>
      <vt:lpstr>Comparison Operations with R</vt:lpstr>
      <vt:lpstr>Common Operations</vt:lpstr>
      <vt:lpstr>PowerPoint プレゼンテーション</vt:lpstr>
      <vt:lpstr>What is CRAN?</vt:lpstr>
      <vt:lpstr>PowerPoint プレゼンテーション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Beginning R R, Rstudio, Shiny </dc:title>
  <dc:creator>David Thole</dc:creator>
  <cp:lastModifiedBy>David Thole</cp:lastModifiedBy>
  <cp:revision>14</cp:revision>
  <dcterms:created xsi:type="dcterms:W3CDTF">2017-06-04T17:46:02Z</dcterms:created>
  <dcterms:modified xsi:type="dcterms:W3CDTF">2017-06-08T14:28:50Z</dcterms:modified>
</cp:coreProperties>
</file>

<file path=docProps/thumbnail.jpeg>
</file>